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4E09"/>
    <a:srgbClr val="001D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4CD078-ADC9-46E9-859D-63112A58F4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C50E7A8-1CEE-4907-BD89-87CCE1C76E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D1F1930-4426-4B22-B375-AD7E00E19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DD475-AFFE-4055-8413-F63E3B58CFAF}" type="datetimeFigureOut">
              <a:rPr lang="nl-NL" smtClean="0"/>
              <a:t>26-3-2021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DFDC648-026D-4C71-8F1C-51F9EEE78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1E6D868-9E09-451F-961B-D276A0D2F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1338A-4FF4-47C4-B6CB-871370E54E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4981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8020BE-0B4B-4F2D-86BC-B1884254B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AF7692A-FBF2-4AA9-8913-667C4863A3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42B7352-D479-42CC-8A50-60BF7EB6B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DD475-AFFE-4055-8413-F63E3B58CFAF}" type="datetimeFigureOut">
              <a:rPr lang="nl-NL" smtClean="0"/>
              <a:t>26-3-2021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9707723-C691-49EC-88F1-2A1C4B9BA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31FAB30-0963-46D5-9B08-28B3C681C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1338A-4FF4-47C4-B6CB-871370E54E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4382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6ADA846B-C660-457F-BF27-546F7DA2E5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D562B04-EB90-42C8-842F-57D1F3D44C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F87AB84-F74E-4643-ADEE-E2FB02719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DD475-AFFE-4055-8413-F63E3B58CFAF}" type="datetimeFigureOut">
              <a:rPr lang="nl-NL" smtClean="0"/>
              <a:t>26-3-2021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7765DDD-51D6-4725-B337-7D36DFF47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49D754B-C8CD-4624-BEEE-05DDE2F0A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1338A-4FF4-47C4-B6CB-871370E54E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4405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7D90AF-E6EA-4875-882B-378913B92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23CB70E-93DD-4490-932C-36CEB0C85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FD5AF6F-B80C-42F9-B938-4D19A6E26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DD475-AFFE-4055-8413-F63E3B58CFAF}" type="datetimeFigureOut">
              <a:rPr lang="nl-NL" smtClean="0"/>
              <a:t>26-3-2021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686331E-3405-4BE2-AF75-99F415296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4D94E0E-B99D-422A-B951-A9D10E407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1338A-4FF4-47C4-B6CB-871370E54E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4305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2C63BF-5F7E-405D-9833-B5DC054E4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C429F78-97C0-471D-B960-391FA36C77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154D770-1C19-4086-A2EF-B9EE27654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DD475-AFFE-4055-8413-F63E3B58CFAF}" type="datetimeFigureOut">
              <a:rPr lang="nl-NL" smtClean="0"/>
              <a:t>26-3-2021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7C1CF5C-48B9-4055-859D-DBA00C2B7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854145A-D5DC-40E7-9B05-4200F2994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1338A-4FF4-47C4-B6CB-871370E54E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8332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F9ECFC-81C1-4E0F-8AB0-DDDE35BAE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6577942-070A-4F13-8F90-5FD499C221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02C6659-F60C-4770-8432-F5D27C9E13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63473E1-D817-4D35-8EB3-463FE2851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DD475-AFFE-4055-8413-F63E3B58CFAF}" type="datetimeFigureOut">
              <a:rPr lang="nl-NL" smtClean="0"/>
              <a:t>26-3-2021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58B6FDD-DDD5-46E1-A316-AF6EC94C4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0A63BA4-47AD-482C-8DC9-BEB8DB33C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1338A-4FF4-47C4-B6CB-871370E54E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5902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193837-FD19-44FC-A67D-567C74E9B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C13CB2D-579D-498F-8DD6-B805459D8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0B90682-B725-4526-AEA1-A31AB87468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7BDE62AF-AB1B-46E1-9465-E7CCCE4F59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2216388-E9D7-429E-B860-C33ED016AC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278F2D5-2056-4836-B88A-19C96AAFA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DD475-AFFE-4055-8413-F63E3B58CFAF}" type="datetimeFigureOut">
              <a:rPr lang="nl-NL" smtClean="0"/>
              <a:t>26-3-2021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C04ABA1-130B-4B66-8618-B9D0B3462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797A76CF-9203-49BE-A439-16F862A58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1338A-4FF4-47C4-B6CB-871370E54E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7914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053D18-6731-4198-B699-37531F38F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E7628E9-A2FB-4CC2-8DCF-62680D155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DD475-AFFE-4055-8413-F63E3B58CFAF}" type="datetimeFigureOut">
              <a:rPr lang="nl-NL" smtClean="0"/>
              <a:t>26-3-2021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0127AB3D-4F89-414B-B4A7-D4BD2A4C1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361DC3B-528F-40B1-A14B-B929A60A6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1338A-4FF4-47C4-B6CB-871370E54E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1900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297A4CFB-83AB-4D24-B235-D89E55AF1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DD475-AFFE-4055-8413-F63E3B58CFAF}" type="datetimeFigureOut">
              <a:rPr lang="nl-NL" smtClean="0"/>
              <a:t>26-3-2021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387D4F6C-FBF5-40AF-915A-6D0B65973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D47B466-CA19-443F-990A-A67BF2CAF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1338A-4FF4-47C4-B6CB-871370E54E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3229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A5BA65-6D06-4CC2-A45C-40378A4A1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082B8AC-5D4C-4FFD-9C51-3BD146BE31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4EEB65C-5D57-4993-8802-357C354C01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8192F9B-7E5C-4589-9EC2-B608B04D7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DD475-AFFE-4055-8413-F63E3B58CFAF}" type="datetimeFigureOut">
              <a:rPr lang="nl-NL" smtClean="0"/>
              <a:t>26-3-2021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D70C311-51F3-4E7E-9DFF-BE5AC9A5E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832D3B4-202B-4DEF-9480-23C2F687D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1338A-4FF4-47C4-B6CB-871370E54E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8748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CB9089-B23D-4AC1-B521-930442C6B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6429DD54-423F-4521-BAD1-1D0586A9AF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FB6F76E-45D8-4196-ACF4-8EF1390E20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A18883B-046C-4D53-B076-9BF24C2AA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DD475-AFFE-4055-8413-F63E3B58CFAF}" type="datetimeFigureOut">
              <a:rPr lang="nl-NL" smtClean="0"/>
              <a:t>26-3-2021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508A6C1-0767-461E-99E2-680FDF355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B84F8A7-5F93-47B6-B9D9-6A1F12ACD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1338A-4FF4-47C4-B6CB-871370E54E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7672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650FB9F-98EB-48C2-8590-B4D9AB793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C796F09-C66D-4764-949B-9A31F12335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3830007-4BB4-4F40-A902-00B5E70ED9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DD475-AFFE-4055-8413-F63E3B58CFAF}" type="datetimeFigureOut">
              <a:rPr lang="nl-NL" smtClean="0"/>
              <a:t>26-3-2021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0DA3EC6-AEE4-48AD-8C07-0B8D70E037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9613589-6E6D-4E06-80D4-A9E3959902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1338A-4FF4-47C4-B6CB-871370E54E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0873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1BCDC529-465F-4EC6-A748-B75983425E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47698" y="294657"/>
            <a:ext cx="6741853" cy="1770731"/>
          </a:xfrm>
        </p:spPr>
        <p:txBody>
          <a:bodyPr anchor="b">
            <a:normAutofit/>
          </a:bodyPr>
          <a:lstStyle/>
          <a:p>
            <a:r>
              <a:rPr lang="nl-NL" sz="8000" b="1" dirty="0">
                <a:solidFill>
                  <a:srgbClr val="2B4E09"/>
                </a:solidFill>
              </a:rPr>
              <a:t>Erve de Boer</a:t>
            </a:r>
          </a:p>
        </p:txBody>
      </p:sp>
      <p:sp>
        <p:nvSpPr>
          <p:cNvPr id="5" name="Ondertitel 2">
            <a:extLst>
              <a:ext uri="{FF2B5EF4-FFF2-40B4-BE49-F238E27FC236}">
                <a16:creationId xmlns:a16="http://schemas.microsoft.com/office/drawing/2014/main" id="{54CE5526-4FC0-426F-BBDD-F38409CD31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2034654"/>
            <a:ext cx="4645250" cy="452937"/>
          </a:xfrm>
        </p:spPr>
        <p:txBody>
          <a:bodyPr anchor="t">
            <a:noAutofit/>
          </a:bodyPr>
          <a:lstStyle/>
          <a:p>
            <a:r>
              <a:rPr lang="nl-NL" sz="1800" dirty="0">
                <a:solidFill>
                  <a:srgbClr val="001D53"/>
                </a:solidFill>
              </a:rPr>
              <a:t>Presentatie 31-3-2021 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C14EFC2D-45ED-4B16-97F9-37C73708F9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3326" y="5153220"/>
            <a:ext cx="1719554" cy="1385196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632F48DA-A1FC-4070-A108-A76506A412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170" y="3681411"/>
            <a:ext cx="3120156" cy="1435271"/>
          </a:xfrm>
          <a:prstGeom prst="rect">
            <a:avLst/>
          </a:prstGeom>
        </p:spPr>
      </p:pic>
      <p:cxnSp>
        <p:nvCxnSpPr>
          <p:cNvPr id="9" name="Verbindingslijn: gekromd 8">
            <a:extLst>
              <a:ext uri="{FF2B5EF4-FFF2-40B4-BE49-F238E27FC236}">
                <a16:creationId xmlns:a16="http://schemas.microsoft.com/office/drawing/2014/main" id="{EB8667DD-9A3B-4B5D-8947-A4526ED9CB7E}"/>
              </a:ext>
            </a:extLst>
          </p:cNvPr>
          <p:cNvCxnSpPr>
            <a:cxnSpLocks/>
          </p:cNvCxnSpPr>
          <p:nvPr/>
        </p:nvCxnSpPr>
        <p:spPr>
          <a:xfrm rot="10800000">
            <a:off x="0" y="2870791"/>
            <a:ext cx="12192000" cy="2975026"/>
          </a:xfrm>
          <a:prstGeom prst="curvedConnector3">
            <a:avLst/>
          </a:prstGeom>
          <a:ln w="76200">
            <a:solidFill>
              <a:srgbClr val="001D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Verbindingslijn: gekromd 13">
            <a:extLst>
              <a:ext uri="{FF2B5EF4-FFF2-40B4-BE49-F238E27FC236}">
                <a16:creationId xmlns:a16="http://schemas.microsoft.com/office/drawing/2014/main" id="{2AF00D6D-B6DE-4587-ACB0-82E0B863D1AA}"/>
              </a:ext>
            </a:extLst>
          </p:cNvPr>
          <p:cNvCxnSpPr>
            <a:cxnSpLocks/>
          </p:cNvCxnSpPr>
          <p:nvPr/>
        </p:nvCxnSpPr>
        <p:spPr>
          <a:xfrm rot="10800000">
            <a:off x="0" y="1777854"/>
            <a:ext cx="12192000" cy="3302291"/>
          </a:xfrm>
          <a:prstGeom prst="curvedConnector3">
            <a:avLst>
              <a:gd name="adj1" fmla="val 50000"/>
            </a:avLst>
          </a:prstGeom>
          <a:ln w="76200">
            <a:solidFill>
              <a:srgbClr val="2B4E0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2113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1BCDC529-465F-4EC6-A748-B75983425E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5991037"/>
            <a:ext cx="12192000" cy="770422"/>
          </a:xfrm>
        </p:spPr>
        <p:txBody>
          <a:bodyPr anchor="b">
            <a:normAutofit fontScale="90000"/>
          </a:bodyPr>
          <a:lstStyle/>
          <a:p>
            <a:r>
              <a:rPr lang="nl-NL" sz="5100" b="1" dirty="0">
                <a:solidFill>
                  <a:srgbClr val="2B4E09"/>
                </a:solidFill>
              </a:rPr>
              <a:t>Erve de Boer</a:t>
            </a:r>
          </a:p>
        </p:txBody>
      </p:sp>
      <p:sp>
        <p:nvSpPr>
          <p:cNvPr id="5" name="Ondertitel 2">
            <a:extLst>
              <a:ext uri="{FF2B5EF4-FFF2-40B4-BE49-F238E27FC236}">
                <a16:creationId xmlns:a16="http://schemas.microsoft.com/office/drawing/2014/main" id="{54CE5526-4FC0-426F-BBDD-F38409CD31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73375" y="6345004"/>
            <a:ext cx="4645250" cy="452937"/>
          </a:xfrm>
        </p:spPr>
        <p:txBody>
          <a:bodyPr anchor="t">
            <a:normAutofit fontScale="47500" lnSpcReduction="20000"/>
          </a:bodyPr>
          <a:lstStyle/>
          <a:p>
            <a:endParaRPr lang="nl-NL" sz="2000" dirty="0">
              <a:solidFill>
                <a:srgbClr val="001D53"/>
              </a:solidFill>
            </a:endParaRPr>
          </a:p>
          <a:p>
            <a:r>
              <a:rPr lang="nl-NL" sz="2000" dirty="0">
                <a:solidFill>
                  <a:srgbClr val="001D53"/>
                </a:solidFill>
              </a:rPr>
              <a:t>Presentatie 31-3-2021 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C14EFC2D-45ED-4B16-97F9-37C73708F9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68493" y="5991038"/>
            <a:ext cx="956385" cy="770421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632F48DA-A1FC-4070-A108-A76506A412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681" y="5845817"/>
            <a:ext cx="2090473" cy="961617"/>
          </a:xfrm>
          <a:prstGeom prst="rect">
            <a:avLst/>
          </a:prstGeom>
        </p:spPr>
      </p:pic>
      <p:cxnSp>
        <p:nvCxnSpPr>
          <p:cNvPr id="9" name="Verbindingslijn: gekromd 8">
            <a:extLst>
              <a:ext uri="{FF2B5EF4-FFF2-40B4-BE49-F238E27FC236}">
                <a16:creationId xmlns:a16="http://schemas.microsoft.com/office/drawing/2014/main" id="{EB8667DD-9A3B-4B5D-8947-A4526ED9CB7E}"/>
              </a:ext>
            </a:extLst>
          </p:cNvPr>
          <p:cNvCxnSpPr>
            <a:cxnSpLocks/>
          </p:cNvCxnSpPr>
          <p:nvPr/>
        </p:nvCxnSpPr>
        <p:spPr>
          <a:xfrm flipH="1" flipV="1">
            <a:off x="0" y="5507665"/>
            <a:ext cx="12192000" cy="338152"/>
          </a:xfrm>
          <a:prstGeom prst="curvedConnector3">
            <a:avLst/>
          </a:prstGeom>
          <a:ln w="76200">
            <a:solidFill>
              <a:srgbClr val="001D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Verbindingslijn: gekromd 13">
            <a:extLst>
              <a:ext uri="{FF2B5EF4-FFF2-40B4-BE49-F238E27FC236}">
                <a16:creationId xmlns:a16="http://schemas.microsoft.com/office/drawing/2014/main" id="{2AF00D6D-B6DE-4587-ACB0-82E0B863D1AA}"/>
              </a:ext>
            </a:extLst>
          </p:cNvPr>
          <p:cNvCxnSpPr>
            <a:cxnSpLocks/>
          </p:cNvCxnSpPr>
          <p:nvPr/>
        </p:nvCxnSpPr>
        <p:spPr>
          <a:xfrm flipH="1" flipV="1">
            <a:off x="0" y="5411199"/>
            <a:ext cx="12192000" cy="338152"/>
          </a:xfrm>
          <a:prstGeom prst="curvedConnector3">
            <a:avLst/>
          </a:prstGeom>
          <a:ln w="76200">
            <a:solidFill>
              <a:srgbClr val="2B4E0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832939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10</Words>
  <Application>Microsoft Office PowerPoint</Application>
  <PresentationFormat>Breedbeeld</PresentationFormat>
  <Paragraphs>5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Kantoorthema</vt:lpstr>
      <vt:lpstr>Erve de Boer</vt:lpstr>
      <vt:lpstr>Erve de Boer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Erve de Boer</dc:title>
  <dc:creator>Rob Overbekking</dc:creator>
  <cp:lastModifiedBy>Rob Overbekking</cp:lastModifiedBy>
  <cp:revision>1</cp:revision>
  <dcterms:created xsi:type="dcterms:W3CDTF">2021-03-26T14:01:29Z</dcterms:created>
  <dcterms:modified xsi:type="dcterms:W3CDTF">2021-03-26T14:10:05Z</dcterms:modified>
</cp:coreProperties>
</file>